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69" r:id="rId2"/>
    <p:sldId id="2088" r:id="rId3"/>
    <p:sldId id="2089" r:id="rId4"/>
    <p:sldId id="2090" r:id="rId5"/>
    <p:sldId id="209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498. E’N A HUN LIAN THEI LO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We Know Not the Hour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40275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ci-in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5502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kigingsa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Hallelujah! Hallelujah!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921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mipil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thuhilhna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90204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ngakkawmin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27375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191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498. E’N A HUN LIAN THEI LO 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2018-12-15T08:24:44Z</dcterms:modified>
</cp:coreProperties>
</file>